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551" r:id="rId4"/>
  </p:sldMasterIdLst>
  <p:notesMasterIdLst>
    <p:notesMasterId r:id="rId26"/>
  </p:notesMasterIdLst>
  <p:handoutMasterIdLst>
    <p:handoutMasterId r:id="rId27"/>
  </p:handoutMasterIdLst>
  <p:sldIdLst>
    <p:sldId id="2147482329" r:id="rId5"/>
    <p:sldId id="2147482332" r:id="rId6"/>
    <p:sldId id="2147482336" r:id="rId7"/>
    <p:sldId id="2147482337" r:id="rId8"/>
    <p:sldId id="2147482341" r:id="rId9"/>
    <p:sldId id="2147482340" r:id="rId10"/>
    <p:sldId id="2147482346" r:id="rId11"/>
    <p:sldId id="2147482345" r:id="rId12"/>
    <p:sldId id="2147482339" r:id="rId13"/>
    <p:sldId id="2147482338" r:id="rId14"/>
    <p:sldId id="2147482334" r:id="rId15"/>
    <p:sldId id="2147482335" r:id="rId16"/>
    <p:sldId id="2147482348" r:id="rId17"/>
    <p:sldId id="2147482343" r:id="rId18"/>
    <p:sldId id="2147482342" r:id="rId19"/>
    <p:sldId id="2147482347" r:id="rId20"/>
    <p:sldId id="2147482344" r:id="rId21"/>
    <p:sldId id="277" r:id="rId22"/>
    <p:sldId id="2147482350" r:id="rId23"/>
    <p:sldId id="2147482333" r:id="rId24"/>
    <p:sldId id="2147481902" r:id="rId2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CE112A-041A-1327-7C48-6A1E70772ACB}" name="Henk Boelman" initials="HB" userId="S::heboelma@microsoft.com::f54986e4-1d4b-42c0-8eb0-f235c40ca989" providerId="AD"/>
  <p188:author id="{11A94142-2807-5616-1C95-10EBA1A9ECFD}" name="Amy Boyd" initials="AB" userId="S::amynic@microsoft.com::366d22d8-720b-4595-ab72-12274fa2ff31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ADC6"/>
    <a:srgbClr val="D6522B"/>
    <a:srgbClr val="622512"/>
    <a:srgbClr val="F3CBBF"/>
    <a:srgbClr val="657076"/>
    <a:srgbClr val="B17F25"/>
    <a:srgbClr val="359617"/>
    <a:srgbClr val="549BEC"/>
    <a:srgbClr val="9CEBFF"/>
    <a:srgbClr val="46B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101AAF-029B-6999-894F-26AA0B4BF97B}" v="93" dt="2025-03-15T07:51:12.670"/>
    <p1510:client id="{682036D5-FF61-F631-5822-061170DAD4E1}" v="1111" dt="2025-03-14T12:14:05.379"/>
    <p1510:client id="{D66317A5-3E47-F057-0E60-1DADFB473524}" v="444" dt="2025-03-13T15:13:27.9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3/18/2025 8:52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3/18/2025 8:51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sz="850"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3/18/2025 8:51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3/18/2025 8:51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46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989D6-AA78-B588-D127-CE3545927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31111F-6B7E-2D5E-2B98-D72AFFCACA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34E676-CE49-2121-7D31-F6B36B69D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AE"/>
              <a:t>Let’s have a look at this demo to understand what AI is capable to do today.</a:t>
            </a:r>
            <a:endParaRPr lang="nl-NL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- </a:t>
            </a:r>
            <a:r>
              <a:rPr lang="en-US" sz="900"/>
              <a:t>Text to Speech Avatar</a:t>
            </a:r>
            <a:br>
              <a:rPr lang="en-US" sz="900"/>
            </a:br>
            <a:r>
              <a:rPr lang="en-US" sz="900"/>
              <a:t>- Live Chat Avatar</a:t>
            </a:r>
          </a:p>
          <a:p>
            <a:pPr algn="l"/>
            <a:r>
              <a:rPr lang="en-NL" sz="900"/>
              <a:t>- </a:t>
            </a:r>
            <a:r>
              <a:rPr lang="en-US" sz="900"/>
              <a:t>Video Translation </a:t>
            </a:r>
            <a:r>
              <a:rPr lang="en-US" sz="900" i="1"/>
              <a:t>with </a:t>
            </a:r>
            <a:r>
              <a:rPr lang="en-US" sz="900"/>
              <a:t>Personal Neural Voice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NL" sz="90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NL" sz="90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AE"/>
          </a:p>
          <a:p>
            <a:endParaRPr lang="en-NL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8BB0551-F5DF-9A62-9598-FE61AEF26AE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87E02-4A61-65D5-249D-6E36832CDB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8CEBFF-CAF6-ECDD-1106-840991A8B0A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3/18/2025 8:52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4AE03-1A69-39E5-13CF-60CC99A169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3/18/2025 8:52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46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sz="850">
                <a:latin typeface="Segoe UI"/>
                <a:cs typeface="Segoe UI"/>
              </a:rPr>
              <a:t>All the demos are here!</a:t>
            </a:r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3/18/2025 8:52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327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C379111-541B-1A03-21CB-5FB19CD372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232" y="4653109"/>
            <a:ext cx="5577840" cy="369332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 sz="2400">
                <a:solidFill>
                  <a:schemeClr val="tx1"/>
                </a:solidFill>
                <a:cs typeface="Segoe UI"/>
              </a:rPr>
              <a:t>Speaker name</a:t>
            </a:r>
            <a:endParaRPr lang="en-US" sz="3200">
              <a:solidFill>
                <a:schemeClr val="tx1"/>
              </a:solidFill>
              <a:cs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A0FBD8-79D3-8C94-1843-5106EC9586FA}"/>
              </a:ext>
            </a:extLst>
          </p:cNvPr>
          <p:cNvSpPr txBox="1">
            <a:spLocks/>
          </p:cNvSpPr>
          <p:nvPr userDrawn="1"/>
        </p:nvSpPr>
        <p:spPr>
          <a:xfrm>
            <a:off x="562232" y="2347217"/>
            <a:ext cx="11302666" cy="171739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>
                <a:solidFill>
                  <a:srgbClr val="FFFFFF"/>
                </a:solidFill>
                <a:cs typeface="Segoe Sans Display Semibold"/>
              </a:rPr>
              <a:t>Demo</a:t>
            </a:r>
          </a:p>
          <a:p>
            <a:endParaRPr lang="en-US" sz="4400">
              <a:solidFill>
                <a:srgbClr val="FFFFFF"/>
              </a:solidFill>
              <a:cs typeface="Segoe Sans Display Semibold"/>
            </a:endParaRPr>
          </a:p>
          <a:p>
            <a:r>
              <a:rPr lang="en-US" sz="3600">
                <a:solidFill>
                  <a:srgbClr val="FFFFFF"/>
                </a:solidFill>
                <a:latin typeface="+mn-lt"/>
                <a:cs typeface="Segoe Sans Display Semibold"/>
              </a:rPr>
              <a:t>Demo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602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global-ai-barcelona/" TargetMode="External"/><Relationship Id="rId2" Type="http://schemas.openxmlformats.org/officeDocument/2006/relationships/hyperlink" Target="https://globalaibarcelona.es/" TargetMode="Externa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6.png"/><Relationship Id="rId4" Type="http://schemas.openxmlformats.org/officeDocument/2006/relationships/hyperlink" Target="https://x.com/GlobalAIBarna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1.xml"/><Relationship Id="rId1" Type="http://schemas.openxmlformats.org/officeDocument/2006/relationships/video" Target="https://www.youtube.com/embed/M6N-o2ONHRY?feature=oembed" TargetMode="External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2232" y="2813743"/>
            <a:ext cx="6069387" cy="677108"/>
          </a:xfrm>
        </p:spPr>
        <p:txBody>
          <a:bodyPr/>
          <a:lstStyle/>
          <a:p>
            <a:r>
              <a:rPr lang="en-US" sz="4400">
                <a:latin typeface="Segoe Sans Display Semibold"/>
                <a:cs typeface="Segoe Sans Display Semibold"/>
              </a:rPr>
              <a:t>Opening Keynote</a:t>
            </a:r>
            <a:endParaRPr lang="en-US"/>
          </a:p>
        </p:txBody>
      </p:sp>
      <p:pic>
        <p:nvPicPr>
          <p:cNvPr id="3" name="Picture 2" descr="A logo with a city in the background">
            <a:extLst>
              <a:ext uri="{FF2B5EF4-FFF2-40B4-BE49-F238E27FC236}">
                <a16:creationId xmlns:a16="http://schemas.microsoft.com/office/drawing/2014/main" id="{E4FCC983-9407-3F0F-4B9C-5507EF412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58" y="635064"/>
            <a:ext cx="8780414" cy="4943927"/>
          </a:xfrm>
          <a:prstGeom prst="rect">
            <a:avLst/>
          </a:prstGeom>
        </p:spPr>
      </p:pic>
      <p:pic>
        <p:nvPicPr>
          <p:cNvPr id="2" name="Picture 1" descr="A red circle with black background&#10;&#10;AI-generated content may be incorrect.">
            <a:extLst>
              <a:ext uri="{FF2B5EF4-FFF2-40B4-BE49-F238E27FC236}">
                <a16:creationId xmlns:a16="http://schemas.microsoft.com/office/drawing/2014/main" id="{C4634092-8E0D-8568-9466-4BB794959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27" y="5025018"/>
            <a:ext cx="2251386" cy="68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801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26837-4CFA-20C1-495B-8877AAC55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A2BA9-E42A-DC07-17F1-6051872E7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Information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573E1-0A49-508A-9535-E41B5D4ECC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wrap="square" lIns="585216" tIns="91440" rIns="0" bIns="45720" rtlCol="0" anchor="t">
            <a:spAutoFit/>
          </a:bodyPr>
          <a:lstStyle/>
          <a:p>
            <a:r>
              <a:rPr lang="en-US" sz="1950"/>
              <a:t>Remember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30631E-9591-0089-5E58-C99D875C7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4358116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latin typeface="Consolas"/>
              </a:rPr>
              <a:t>Website:</a:t>
            </a:r>
            <a:endParaRPr lang="en-US"/>
          </a:p>
          <a:p>
            <a:endParaRPr lang="en-US"/>
          </a:p>
          <a:p>
            <a:r>
              <a:rPr lang="en-US">
                <a:latin typeface="Consolas"/>
                <a:hlinkClick r:id="rId2"/>
              </a:rPr>
              <a:t>https://globalaibarcelona.es/</a:t>
            </a:r>
            <a:endParaRPr lang="en-US"/>
          </a:p>
          <a:p>
            <a:endParaRPr lang="en-US"/>
          </a:p>
          <a:p>
            <a:r>
              <a:rPr lang="en-US">
                <a:latin typeface="Consolas"/>
              </a:rPr>
              <a:t>Social Networks:</a:t>
            </a:r>
          </a:p>
          <a:p>
            <a:endParaRPr lang="en-US"/>
          </a:p>
          <a:p>
            <a:r>
              <a:rPr lang="en-US">
                <a:latin typeface="Consolas"/>
                <a:hlinkClick r:id="rId3"/>
              </a:rPr>
              <a:t>https://www.linkedin.com/in/global-ai-barcelona/</a:t>
            </a:r>
            <a:endParaRPr lang="en-US">
              <a:hlinkClick r:id="rId3"/>
            </a:endParaRPr>
          </a:p>
          <a:p>
            <a:r>
              <a:rPr lang="en-US">
                <a:latin typeface="Consolas"/>
                <a:hlinkClick r:id="rId4"/>
              </a:rPr>
              <a:t>https://x.com/GlobalAIBarna</a:t>
            </a:r>
            <a:endParaRPr lang="en-US">
              <a:hlinkClick r:id="rId4"/>
            </a:endParaRPr>
          </a:p>
          <a:p>
            <a:endParaRPr lang="en-US"/>
          </a:p>
          <a:p>
            <a:endParaRPr lang="en-US"/>
          </a:p>
        </p:txBody>
      </p:sp>
      <p:pic>
        <p:nvPicPr>
          <p:cNvPr id="11" name="Picture 10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0FB7003A-70F8-C850-9169-0272F2AA3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160" y="209804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3808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BD03DE-3356-CD7C-9B69-BA4C8570A4C3}"/>
              </a:ext>
            </a:extLst>
          </p:cNvPr>
          <p:cNvSpPr txBox="1"/>
          <p:nvPr/>
        </p:nvSpPr>
        <p:spPr>
          <a:xfrm>
            <a:off x="1452880" y="1097280"/>
            <a:ext cx="3738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>
                <a:cs typeface="Segoe UI"/>
              </a:rPr>
              <a:t>Raffle</a:t>
            </a:r>
            <a:endParaRPr lang="en-US" sz="5400" err="1"/>
          </a:p>
        </p:txBody>
      </p:sp>
    </p:spTree>
    <p:extLst>
      <p:ext uri="{BB962C8B-B14F-4D97-AF65-F5344CB8AC3E}">
        <p14:creationId xmlns:p14="http://schemas.microsoft.com/office/powerpoint/2010/main" val="72927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E931-A1FE-6C57-8B1F-0F6F167EF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Raffle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9B7EF-9860-08AB-65D6-DEDC6A3AF2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wrap="square" lIns="585216" tIns="91440" rIns="0" bIns="45720" rtlCol="0" anchor="t">
            <a:spAutoFit/>
          </a:bodyPr>
          <a:lstStyle/>
          <a:p>
            <a:r>
              <a:rPr lang="en-US" sz="1950">
                <a:cs typeface="Segoe UI"/>
              </a:rPr>
              <a:t>How to enter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7DC63-29D4-80E8-AB03-5CA0F061A1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0419080" cy="1698927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pc="-70">
                <a:solidFill>
                  <a:schemeClr val="bg1"/>
                </a:solidFill>
                <a:latin typeface="+mj-lt"/>
                <a:cs typeface="+mn-cs"/>
              </a:rPr>
              <a:t>Be present at the event during the raffle.  (Not staff, speakers)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pc="-70">
                <a:solidFill>
                  <a:schemeClr val="bg1"/>
                </a:solidFill>
                <a:latin typeface="+mj-lt"/>
                <a:cs typeface="+mn-cs"/>
              </a:rPr>
              <a:t>1 Post on LinkedIn or X mentioning our account.</a:t>
            </a:r>
            <a:endParaRPr lang="en-US">
              <a:solidFill>
                <a:schemeClr val="bg1"/>
              </a:solidFill>
              <a:cs typeface="+mn-cs"/>
            </a:endParaRPr>
          </a:p>
          <a:p>
            <a:endParaRPr lang="en-US"/>
          </a:p>
          <a:p>
            <a:pPr marL="342900" indent="-342900">
              <a:buFont typeface="Arial" panose="05000000000000000000" pitchFamily="2" charset="2"/>
              <a:buChar char="•"/>
            </a:pPr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D7CA6BC-CF96-46DB-8F84-2EB896949896}"/>
              </a:ext>
            </a:extLst>
          </p:cNvPr>
          <p:cNvSpPr>
            <a:spLocks noGrp="1"/>
          </p:cNvSpPr>
          <p:nvPr/>
        </p:nvSpPr>
        <p:spPr>
          <a:xfrm>
            <a:off x="2835592" y="5552439"/>
            <a:ext cx="11149013" cy="19759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 sz="4000" kern="1200" spc="-7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2 x 50 € Amazon gift card</a:t>
            </a:r>
            <a:endParaRPr lang="en-GB">
              <a:solidFill>
                <a:schemeClr val="bg1"/>
              </a:solidFill>
              <a:cs typeface="Segoe UI Semibold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3FD171F-06F3-7F95-1861-07A05F8BCEE6}"/>
              </a:ext>
            </a:extLst>
          </p:cNvPr>
          <p:cNvSpPr>
            <a:spLocks noGrp="1"/>
          </p:cNvSpPr>
          <p:nvPr/>
        </p:nvSpPr>
        <p:spPr>
          <a:xfrm>
            <a:off x="1585911" y="3967478"/>
            <a:ext cx="11149013" cy="19759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 sz="4000" kern="1200" spc="-7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1 Nintendo switch</a:t>
            </a:r>
            <a:endParaRPr lang="en-GB">
              <a:solidFill>
                <a:schemeClr val="bg1"/>
              </a:solidFill>
              <a:cs typeface="Segoe UI Semibold"/>
            </a:endParaRPr>
          </a:p>
        </p:txBody>
      </p:sp>
      <p:pic>
        <p:nvPicPr>
          <p:cNvPr id="9" name="Picture 8" descr="A box with a picture of a video game controller&#10;&#10;AI-generated content may be incorrect.">
            <a:extLst>
              <a:ext uri="{FF2B5EF4-FFF2-40B4-BE49-F238E27FC236}">
                <a16:creationId xmlns:a16="http://schemas.microsoft.com/office/drawing/2014/main" id="{35AA47AD-F8B4-47B9-29A2-AC5BD3439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862" y="3230880"/>
            <a:ext cx="2177077" cy="2113280"/>
          </a:xfrm>
          <a:prstGeom prst="rect">
            <a:avLst/>
          </a:prstGeom>
        </p:spPr>
      </p:pic>
      <p:pic>
        <p:nvPicPr>
          <p:cNvPr id="10" name="Picture 9" descr="Two orange gift cards with white text&#10;&#10;AI-generated content may be incorrect.">
            <a:extLst>
              <a:ext uri="{FF2B5EF4-FFF2-40B4-BE49-F238E27FC236}">
                <a16:creationId xmlns:a16="http://schemas.microsoft.com/office/drawing/2014/main" id="{140D98E5-8004-9144-BCB0-3717C0F31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108" y="3230880"/>
            <a:ext cx="1795145" cy="31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3116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509C7-86E9-BEF0-E8C3-D05FDF8A9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461D-BEE1-943B-BF35-ECC50DE4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Raffle</a:t>
            </a:r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DCE7EE9-3338-8EA5-5318-757532A45C19}"/>
              </a:ext>
            </a:extLst>
          </p:cNvPr>
          <p:cNvSpPr>
            <a:spLocks noGrp="1"/>
          </p:cNvSpPr>
          <p:nvPr/>
        </p:nvSpPr>
        <p:spPr>
          <a:xfrm>
            <a:off x="521199" y="2078136"/>
            <a:ext cx="11149013" cy="19759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 sz="4000" kern="1200" spc="-7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Three-week course with </a:t>
            </a:r>
            <a:r>
              <a:rPr lang="en-GB" err="1">
                <a:solidFill>
                  <a:schemeClr val="bg1"/>
                </a:solidFill>
              </a:rPr>
              <a:t>Harbour.Space</a:t>
            </a:r>
            <a:r>
              <a:rPr lang="en-GB">
                <a:solidFill>
                  <a:schemeClr val="bg1"/>
                </a:solidFill>
              </a:rPr>
              <a:t> Institute of Technology (ENG)</a:t>
            </a:r>
            <a:endParaRPr lang="en-GB">
              <a:solidFill>
                <a:schemeClr val="bg1"/>
              </a:solidFill>
              <a:cs typeface="Segoe UI Semibold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3BEA697-E745-54AC-1548-B26BDF89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45" y="3061181"/>
            <a:ext cx="3652908" cy="327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0712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44962-0CB6-D742-BB15-1D0F013A9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3341AB-2B19-40AA-31BA-6AAD7714B2AB}"/>
              </a:ext>
            </a:extLst>
          </p:cNvPr>
          <p:cNvSpPr txBox="1"/>
          <p:nvPr/>
        </p:nvSpPr>
        <p:spPr>
          <a:xfrm>
            <a:off x="1452880" y="1097280"/>
            <a:ext cx="46431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>
                <a:cs typeface="Segoe UI"/>
              </a:rPr>
              <a:t>Digital badge</a:t>
            </a:r>
            <a:endParaRPr lang="en-US" sz="5400" err="1"/>
          </a:p>
        </p:txBody>
      </p:sp>
    </p:spTree>
    <p:extLst>
      <p:ext uri="{BB962C8B-B14F-4D97-AF65-F5344CB8AC3E}">
        <p14:creationId xmlns:p14="http://schemas.microsoft.com/office/powerpoint/2010/main" val="150491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4FB80-1DD9-DCBF-B6AB-37902E71F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80CB-F934-E86A-D6E1-884C9E843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Digital badge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6DE17-A984-66B3-7802-0954BD897F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wrap="square" lIns="585216" tIns="91440" rIns="0" bIns="45720" rtlCol="0" anchor="t">
            <a:spAutoFit/>
          </a:bodyPr>
          <a:lstStyle/>
          <a:p>
            <a:r>
              <a:rPr lang="en-US" sz="1950">
                <a:cs typeface="Segoe UI"/>
              </a:rPr>
              <a:t>How to enter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D0E3C-D903-DFF2-C223-96DCE4B2A3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0419080" cy="1846659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pc="-70">
                <a:solidFill>
                  <a:schemeClr val="bg1"/>
                </a:solidFill>
                <a:latin typeface="+mj-lt"/>
                <a:cs typeface="+mn-cs"/>
              </a:rPr>
              <a:t>Access the following QR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pc="-70">
                <a:solidFill>
                  <a:schemeClr val="bg1"/>
                </a:solidFill>
                <a:latin typeface="Segoe UI Semibold"/>
                <a:cs typeface="Segoe UI Semibold"/>
              </a:rPr>
              <a:t>Create an account</a:t>
            </a: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pc="-70">
                <a:solidFill>
                  <a:schemeClr val="bg1"/>
                </a:solidFill>
                <a:latin typeface="Segoe UI Semibold"/>
                <a:cs typeface="Segoe UI Semibold"/>
              </a:rPr>
              <a:t>Insert the code  </a:t>
            </a:r>
            <a:r>
              <a:rPr lang="en-US" sz="3200" spc="-7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8RJNR5</a:t>
            </a:r>
            <a:endParaRPr lang="en-US" sz="3200" spc="-70">
              <a:solidFill>
                <a:schemeClr val="bg1"/>
              </a:solidFill>
              <a:latin typeface="Segoe UI Semibold"/>
              <a:ea typeface="Open Sans"/>
              <a:cs typeface="Segoe UI Semibold"/>
            </a:endParaRPr>
          </a:p>
          <a:p>
            <a:pPr marL="342900" indent="-342900">
              <a:buFont typeface="Arial" panose="05000000000000000000" pitchFamily="2" charset="2"/>
              <a:buChar char="•"/>
            </a:pPr>
            <a:r>
              <a:rPr lang="en-US" spc="-70">
                <a:solidFill>
                  <a:schemeClr val="bg1"/>
                </a:solidFill>
                <a:latin typeface="Segoe UI Semibold"/>
                <a:cs typeface="Segoe UI Semibold"/>
              </a:rPr>
              <a:t>Add to your profile in </a:t>
            </a:r>
            <a:r>
              <a:rPr lang="en-US" spc="-70" err="1">
                <a:solidFill>
                  <a:schemeClr val="bg1"/>
                </a:solidFill>
                <a:latin typeface="Segoe UI Semibold"/>
                <a:cs typeface="Segoe UI Semibold"/>
              </a:rPr>
              <a:t>Linkedin</a:t>
            </a:r>
          </a:p>
        </p:txBody>
      </p:sp>
      <p:pic>
        <p:nvPicPr>
          <p:cNvPr id="6" name="Picture 5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5222C24B-05BD-D8FC-A12C-42BA69C81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290" y="1812290"/>
            <a:ext cx="3233420" cy="32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3768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BEA7-D3AA-2061-953E-EDA782A28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Digital badge</a:t>
            </a:r>
            <a:endParaRPr lang="en-US"/>
          </a:p>
        </p:txBody>
      </p:sp>
      <p:pic>
        <p:nvPicPr>
          <p:cNvPr id="5" name="Picture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460C871E-CE8E-B90C-EC23-5E5F9CA0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718159"/>
            <a:ext cx="10038080" cy="4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9320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C6FB6-B5F5-4EB4-4A5F-644D407E0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0C0A60-F677-1CF0-E477-116E00113158}"/>
              </a:ext>
            </a:extLst>
          </p:cNvPr>
          <p:cNvSpPr txBox="1"/>
          <p:nvPr/>
        </p:nvSpPr>
        <p:spPr>
          <a:xfrm>
            <a:off x="1452880" y="1097280"/>
            <a:ext cx="69088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>
                <a:cs typeface="Segoe UI"/>
              </a:rPr>
              <a:t>Global AI Community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9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CAF99-81F4-A8A4-522D-89C250B61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Global AI Bootcamp 2025 - Keynote">
            <a:hlinkClick r:id="" action="ppaction://media"/>
            <a:extLst>
              <a:ext uri="{FF2B5EF4-FFF2-40B4-BE49-F238E27FC236}">
                <a16:creationId xmlns:a16="http://schemas.microsoft.com/office/drawing/2014/main" id="{A5595605-1DDD-635E-DDC5-7AB76A8379F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62305" y="360680"/>
            <a:ext cx="10879138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8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51EA0-5176-1F90-5B33-4F29D9605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1C10D-09F8-D7B8-EB5D-EF277BD2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Feedback</a:t>
            </a:r>
            <a:endParaRPr lang="en-US"/>
          </a:p>
        </p:txBody>
      </p:sp>
      <p:pic>
        <p:nvPicPr>
          <p:cNvPr id="3" name="Imagen 2" descr="Código QR&#10;&#10;El contenido generado por inteligencia artificial puede ser incorrecto.">
            <a:extLst>
              <a:ext uri="{FF2B5EF4-FFF2-40B4-BE49-F238E27FC236}">
                <a16:creationId xmlns:a16="http://schemas.microsoft.com/office/drawing/2014/main" id="{3B21C9B8-01F8-7D0C-E3E2-457E4060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783" y="1711739"/>
            <a:ext cx="4649304" cy="464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259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29168E-5954-BDC8-6E16-78D449FB7B2F}"/>
              </a:ext>
            </a:extLst>
          </p:cNvPr>
          <p:cNvSpPr txBox="1"/>
          <p:nvPr/>
        </p:nvSpPr>
        <p:spPr>
          <a:xfrm>
            <a:off x="2601532" y="1300767"/>
            <a:ext cx="668413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400" b="1">
                <a:solidFill>
                  <a:schemeClr val="bg1"/>
                </a:solidFill>
              </a:rPr>
              <a:t>THANK YOU SPONSORS</a:t>
            </a:r>
          </a:p>
        </p:txBody>
      </p:sp>
      <p:pic>
        <p:nvPicPr>
          <p:cNvPr id="3" name="Imagen 2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0C2B7214-83C9-8E24-5CDE-F5511C65C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4687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29168E-5954-BDC8-6E16-78D449FB7B2F}"/>
              </a:ext>
            </a:extLst>
          </p:cNvPr>
          <p:cNvSpPr txBox="1"/>
          <p:nvPr/>
        </p:nvSpPr>
        <p:spPr>
          <a:xfrm>
            <a:off x="2601532" y="1300767"/>
            <a:ext cx="668413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400" b="1">
                <a:solidFill>
                  <a:schemeClr val="bg1"/>
                </a:solidFill>
              </a:rPr>
              <a:t>THANK YOU SPONSORS</a:t>
            </a:r>
          </a:p>
        </p:txBody>
      </p:sp>
      <p:pic>
        <p:nvPicPr>
          <p:cNvPr id="3" name="Imagen 2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0C2B7214-83C9-8E24-5CDE-F5511C65C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690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BEA0E9-196F-8868-C146-D6976AEF4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175584"/>
            <a:ext cx="12192001" cy="4682416"/>
            <a:chOff x="-1" y="2175584"/>
            <a:chExt cx="12192001" cy="4682416"/>
          </a:xfrm>
        </p:grpSpPr>
        <p:sp>
          <p:nvSpPr>
            <p:cNvPr id="7" name="Rounded Rectangle 3" descr="Dark Pattern: Plus dots">
              <a:extLst>
                <a:ext uri="{FF2B5EF4-FFF2-40B4-BE49-F238E27FC236}">
                  <a16:creationId xmlns:a16="http://schemas.microsoft.com/office/drawing/2014/main" id="{A0E7F714-DE13-934E-63DF-8A813762D2D7}"/>
                </a:ext>
              </a:extLst>
            </p:cNvPr>
            <p:cNvSpPr/>
            <p:nvPr/>
          </p:nvSpPr>
          <p:spPr bwMode="auto">
            <a:xfrm rot="10800000">
              <a:off x="-1" y="4724399"/>
              <a:ext cx="12192000" cy="2133600"/>
            </a:xfrm>
            <a:prstGeom prst="rect">
              <a:avLst/>
            </a:prstGeom>
            <a:blipFill dpi="0" rotWithShape="1">
              <a:blip r:embed="rId3">
                <a:alphaModFix amt="20000"/>
                <a:lum bright="-59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tile tx="0" ty="0" sx="100000" sy="100000" flip="none" algn="tl"/>
            </a:blip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2DFEC8-B983-2FBE-A51B-C353E2D5AFBE}"/>
                </a:ext>
              </a:extLst>
            </p:cNvPr>
            <p:cNvSpPr/>
            <p:nvPr/>
          </p:nvSpPr>
          <p:spPr bwMode="auto">
            <a:xfrm>
              <a:off x="0" y="2175584"/>
              <a:ext cx="12192000" cy="4682416"/>
            </a:xfrm>
            <a:prstGeom prst="rect">
              <a:avLst/>
            </a:prstGeom>
            <a:gradFill>
              <a:gsLst>
                <a:gs pos="100000">
                  <a:srgbClr val="091F2C">
                    <a:alpha val="2000"/>
                  </a:srgbClr>
                </a:gs>
                <a:gs pos="37000">
                  <a:schemeClr val="bg2"/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3" name="Rectangle: Rounded Corners 6">
            <a:extLst>
              <a:ext uri="{FF2B5EF4-FFF2-40B4-BE49-F238E27FC236}">
                <a16:creationId xmlns:a16="http://schemas.microsoft.com/office/drawing/2014/main" id="{5BB0516A-FF54-265F-E0E6-F7650CAF832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4224095" y="2836182"/>
            <a:ext cx="3733651" cy="2049237"/>
          </a:xfrm>
          <a:prstGeom prst="roundRect">
            <a:avLst>
              <a:gd name="adj" fmla="val 50000"/>
            </a:avLst>
          </a:prstGeom>
          <a:solidFill>
            <a:srgbClr val="D6522B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400" fontAlgn="base">
              <a:spcAft>
                <a:spcPct val="0"/>
              </a:spcAft>
              <a:defRPr/>
            </a:pPr>
            <a:r>
              <a:rPr lang="en-US" sz="3200" b="1" spc="0" err="1"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n-lt"/>
                <a:cs typeface="Segoe UI"/>
                <a:sym typeface="Rubik Light"/>
              </a:rPr>
              <a:t>Questions?Thank</a:t>
            </a:r>
            <a:r>
              <a:rPr lang="en-US" sz="3200" b="1" spc="0"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n-lt"/>
                <a:cs typeface="Segoe UI"/>
                <a:sym typeface="Rubik Light"/>
              </a:rPr>
              <a:t> you</a:t>
            </a:r>
          </a:p>
        </p:txBody>
      </p:sp>
    </p:spTree>
    <p:extLst>
      <p:ext uri="{BB962C8B-B14F-4D97-AF65-F5344CB8AC3E}">
        <p14:creationId xmlns:p14="http://schemas.microsoft.com/office/powerpoint/2010/main" val="9289855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BD03DE-3356-CD7C-9B69-BA4C8570A4C3}"/>
              </a:ext>
            </a:extLst>
          </p:cNvPr>
          <p:cNvSpPr txBox="1"/>
          <p:nvPr/>
        </p:nvSpPr>
        <p:spPr>
          <a:xfrm>
            <a:off x="1452880" y="1097280"/>
            <a:ext cx="52019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>
                <a:cs typeface="Segoe UI"/>
              </a:rPr>
              <a:t>Organizer Team</a:t>
            </a:r>
            <a:endParaRPr lang="en-US" sz="5400" err="1"/>
          </a:p>
        </p:txBody>
      </p:sp>
    </p:spTree>
    <p:extLst>
      <p:ext uri="{BB962C8B-B14F-4D97-AF65-F5344CB8AC3E}">
        <p14:creationId xmlns:p14="http://schemas.microsoft.com/office/powerpoint/2010/main" val="315440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51E16-F5DA-2F21-1968-C9FB1DF2F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02FA3-F7CD-8A39-2565-C3A58325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Team</a:t>
            </a:r>
            <a:endParaRPr lang="en-US"/>
          </a:p>
        </p:txBody>
      </p:sp>
      <p:pic>
        <p:nvPicPr>
          <p:cNvPr id="15" name="Picture 14" descr="A group of men with text on a white background&#10;&#10;AI-generated content may be incorrect.">
            <a:extLst>
              <a:ext uri="{FF2B5EF4-FFF2-40B4-BE49-F238E27FC236}">
                <a16:creationId xmlns:a16="http://schemas.microsoft.com/office/drawing/2014/main" id="{E30A4F9F-7756-0315-754C-795FB613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0815"/>
            <a:ext cx="5791200" cy="3143250"/>
          </a:xfrm>
          <a:prstGeom prst="rect">
            <a:avLst/>
          </a:prstGeom>
        </p:spPr>
      </p:pic>
      <p:pic>
        <p:nvPicPr>
          <p:cNvPr id="16" name="Picture 15" descr="A group of men with text and words&#10;&#10;AI-generated content may be incorrect.">
            <a:extLst>
              <a:ext uri="{FF2B5EF4-FFF2-40B4-BE49-F238E27FC236}">
                <a16:creationId xmlns:a16="http://schemas.microsoft.com/office/drawing/2014/main" id="{9375C902-F7BA-CAAA-0FA6-CB77B2E5F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268" y="1452245"/>
            <a:ext cx="5097145" cy="2876550"/>
          </a:xfrm>
          <a:prstGeom prst="rect">
            <a:avLst/>
          </a:prstGeom>
        </p:spPr>
      </p:pic>
      <p:pic>
        <p:nvPicPr>
          <p:cNvPr id="17" name="Picture 16" descr="A group of men in different outfits&#10;&#10;AI-generated content may be incorrect.">
            <a:extLst>
              <a:ext uri="{FF2B5EF4-FFF2-40B4-BE49-F238E27FC236}">
                <a16:creationId xmlns:a16="http://schemas.microsoft.com/office/drawing/2014/main" id="{2DF6EF24-414F-4F98-6F05-064F9F0E1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355" y="4406265"/>
            <a:ext cx="4784090" cy="245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0845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D6F24-EABF-283E-CEA8-3AFA6FACC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F4C000-247F-4D04-D64D-0507A8D5F054}"/>
              </a:ext>
            </a:extLst>
          </p:cNvPr>
          <p:cNvSpPr txBox="1"/>
          <p:nvPr/>
        </p:nvSpPr>
        <p:spPr>
          <a:xfrm>
            <a:off x="1452880" y="1097280"/>
            <a:ext cx="52019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>
                <a:cs typeface="Segoe UI"/>
              </a:rPr>
              <a:t>Venue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4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BA845-4333-413C-2CCC-C9D2EBC0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0DBE-BA5F-D9A0-4F36-E8298DA04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Venue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EA0D3-CA9E-DCB2-8F33-DF8C9491A764}"/>
              </a:ext>
            </a:extLst>
          </p:cNvPr>
          <p:cNvSpPr txBox="1"/>
          <p:nvPr/>
        </p:nvSpPr>
        <p:spPr>
          <a:xfrm>
            <a:off x="426720" y="1879600"/>
            <a:ext cx="524256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  <a:cs typeface="Segoe UI"/>
              </a:rPr>
              <a:t>Floor 6 –  Sessions  (Not possible to eat here)</a:t>
            </a:r>
          </a:p>
          <a:p>
            <a:endParaRPr lang="en-US" sz="2000">
              <a:solidFill>
                <a:schemeClr val="bg1"/>
              </a:solidFill>
              <a:cs typeface="Segoe UI"/>
            </a:endParaRPr>
          </a:p>
          <a:p>
            <a:r>
              <a:rPr lang="en-US" sz="2000">
                <a:solidFill>
                  <a:schemeClr val="bg1"/>
                </a:solidFill>
                <a:cs typeface="Segoe UI"/>
              </a:rPr>
              <a:t>Floor 1  -  Coffee Break and Lunch</a:t>
            </a:r>
          </a:p>
          <a:p>
            <a:endParaRPr lang="en-US" sz="2000">
              <a:solidFill>
                <a:schemeClr val="bg1"/>
              </a:solidFill>
              <a:cs typeface="Segoe UI"/>
            </a:endParaRPr>
          </a:p>
          <a:p>
            <a:r>
              <a:rPr lang="en-US" sz="2000">
                <a:solidFill>
                  <a:schemeClr val="bg1"/>
                </a:solidFill>
                <a:cs typeface="Segoe UI"/>
              </a:rPr>
              <a:t>Basement – Cafeteria</a:t>
            </a:r>
          </a:p>
          <a:p>
            <a:endParaRPr lang="en-US" sz="2000">
              <a:solidFill>
                <a:schemeClr val="bg1"/>
              </a:solidFill>
              <a:cs typeface="Segoe UI"/>
            </a:endParaRPr>
          </a:p>
          <a:p>
            <a:endParaRPr lang="en-US" sz="2000">
              <a:solidFill>
                <a:schemeClr val="bg1"/>
              </a:solidFill>
              <a:cs typeface="Segoe UI"/>
            </a:endParaRPr>
          </a:p>
          <a:p>
            <a:r>
              <a:rPr lang="en-US" sz="2000">
                <a:solidFill>
                  <a:schemeClr val="bg1"/>
                </a:solidFill>
                <a:cs typeface="Segoe UI"/>
              </a:rPr>
              <a:t>If you have any intolerance,  please contact staff, to list it.</a:t>
            </a:r>
          </a:p>
          <a:p>
            <a:endParaRPr lang="en-US" sz="2000">
              <a:solidFill>
                <a:schemeClr val="bg1"/>
              </a:solidFill>
              <a:cs typeface="Segoe UI"/>
            </a:endParaRPr>
          </a:p>
          <a:p>
            <a:endParaRPr lang="en-US" sz="2000">
              <a:solidFill>
                <a:schemeClr val="bg1"/>
              </a:solidFill>
              <a:cs typeface="Segoe UI"/>
            </a:endParaRPr>
          </a:p>
          <a:p>
            <a:endParaRPr lang="en-US" sz="2000">
              <a:solidFill>
                <a:schemeClr val="bg1"/>
              </a:solidFill>
              <a:cs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137D6-9745-67A4-ED5C-33E145673284}"/>
              </a:ext>
            </a:extLst>
          </p:cNvPr>
          <p:cNvSpPr txBox="1"/>
          <p:nvPr/>
        </p:nvSpPr>
        <p:spPr>
          <a:xfrm>
            <a:off x="6400799" y="1879600"/>
            <a:ext cx="5557520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  <a:cs typeface="Segoe UI"/>
              </a:rPr>
              <a:t>Sala 1 – </a:t>
            </a:r>
            <a:r>
              <a:rPr lang="en-US" sz="2000" err="1">
                <a:solidFill>
                  <a:schemeClr val="bg1"/>
                </a:solidFill>
                <a:cs typeface="Segoe UI"/>
              </a:rPr>
              <a:t>Algoritmia</a:t>
            </a:r>
            <a:r>
              <a:rPr lang="en-US" sz="2000">
                <a:solidFill>
                  <a:schemeClr val="bg1"/>
                </a:solidFill>
                <a:cs typeface="Segoe UI"/>
              </a:rPr>
              <a:t> -&gt; Open Space</a:t>
            </a:r>
          </a:p>
          <a:p>
            <a:endParaRPr lang="en-US" sz="2000">
              <a:cs typeface="Segoe UI"/>
            </a:endParaRPr>
          </a:p>
          <a:p>
            <a:r>
              <a:rPr lang="en-US" sz="2000">
                <a:solidFill>
                  <a:schemeClr val="bg1"/>
                </a:solidFill>
                <a:cs typeface="Segoe UI"/>
              </a:rPr>
              <a:t>Sala 2 </a:t>
            </a:r>
          </a:p>
          <a:p>
            <a:endParaRPr lang="en-US" sz="2000">
              <a:cs typeface="Segoe UI"/>
            </a:endParaRPr>
          </a:p>
          <a:p>
            <a:r>
              <a:rPr lang="en-US" sz="2000">
                <a:solidFill>
                  <a:schemeClr val="bg1"/>
                </a:solidFill>
                <a:cs typeface="Segoe UI"/>
              </a:rPr>
              <a:t>Sala 3</a:t>
            </a:r>
          </a:p>
          <a:p>
            <a:endParaRPr lang="en-US" sz="2000">
              <a:cs typeface="Segoe UI"/>
            </a:endParaRPr>
          </a:p>
          <a:p>
            <a:r>
              <a:rPr lang="en-US" sz="2000">
                <a:solidFill>
                  <a:schemeClr val="bg1"/>
                </a:solidFill>
                <a:cs typeface="Segoe UI"/>
              </a:rPr>
              <a:t>Networking Area</a:t>
            </a:r>
          </a:p>
          <a:p>
            <a:endParaRPr lang="en-US" sz="2000">
              <a:cs typeface="Segoe UI"/>
            </a:endParaRPr>
          </a:p>
          <a:p>
            <a:r>
              <a:rPr lang="en-US" sz="2000">
                <a:solidFill>
                  <a:schemeClr val="bg1"/>
                </a:solidFill>
                <a:cs typeface="Segoe UI"/>
              </a:rPr>
              <a:t>Sponsors / Goodies Area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0843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1344D-9928-9737-84AA-F6987EE37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0E7362-A380-CB86-9BF9-96138DE0B0AB}"/>
              </a:ext>
            </a:extLst>
          </p:cNvPr>
          <p:cNvSpPr txBox="1"/>
          <p:nvPr/>
        </p:nvSpPr>
        <p:spPr>
          <a:xfrm>
            <a:off x="1452880" y="1097280"/>
            <a:ext cx="3738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>
                <a:cs typeface="Segoe UI"/>
              </a:rPr>
              <a:t>Schedule</a:t>
            </a:r>
            <a:endParaRPr lang="en-US" sz="5400" err="1"/>
          </a:p>
        </p:txBody>
      </p:sp>
    </p:spTree>
    <p:extLst>
      <p:ext uri="{BB962C8B-B14F-4D97-AF65-F5344CB8AC3E}">
        <p14:creationId xmlns:p14="http://schemas.microsoft.com/office/powerpoint/2010/main" val="345879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D4BF-BF3F-8798-04D2-C7FFB3182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BFC4D-3343-758E-F143-D00CC330F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Schedule</a:t>
            </a:r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667B8A-E4DB-4465-761A-CAAA5F81D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981"/>
            <a:ext cx="12192000" cy="511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8647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0337C-A69B-FF4E-CB4D-87FB24A1C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27D37-CD29-58B8-9878-76305FC12EE6}"/>
              </a:ext>
            </a:extLst>
          </p:cNvPr>
          <p:cNvSpPr txBox="1"/>
          <p:nvPr/>
        </p:nvSpPr>
        <p:spPr>
          <a:xfrm>
            <a:off x="1452880" y="1097280"/>
            <a:ext cx="37388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>
                <a:cs typeface="Segoe UI"/>
              </a:rPr>
              <a:t>Information</a:t>
            </a:r>
            <a:endParaRPr lang="en-US" sz="5400" err="1"/>
          </a:p>
        </p:txBody>
      </p:sp>
    </p:spTree>
    <p:extLst>
      <p:ext uri="{BB962C8B-B14F-4D97-AF65-F5344CB8AC3E}">
        <p14:creationId xmlns:p14="http://schemas.microsoft.com/office/powerpoint/2010/main" val="20243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19CF0AF175EFE41AD7B37A1BAD40794" ma:contentTypeVersion="11" ma:contentTypeDescription="Crear nuevo documento." ma:contentTypeScope="" ma:versionID="387b40cbaf101bd9f720f8d7a7a593df">
  <xsd:schema xmlns:xsd="http://www.w3.org/2001/XMLSchema" xmlns:xs="http://www.w3.org/2001/XMLSchema" xmlns:p="http://schemas.microsoft.com/office/2006/metadata/properties" xmlns:ns2="8ea2f3c7-c116-4f99-9f2b-046c4dd523a5" xmlns:ns3="d3edfee5-c738-40ce-954d-ccc6c3553808" targetNamespace="http://schemas.microsoft.com/office/2006/metadata/properties" ma:root="true" ma:fieldsID="caf40f30bde8c799a5e6ad72f4eb918f" ns2:_="" ns3:_="">
    <xsd:import namespace="8ea2f3c7-c116-4f99-9f2b-046c4dd523a5"/>
    <xsd:import namespace="d3edfee5-c738-40ce-954d-ccc6c35538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a2f3c7-c116-4f99-9f2b-046c4dd523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0154099f-ff77-4dd6-bb50-c15c3bb27e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edfee5-c738-40ce-954d-ccc6c3553808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1291a4a7-c366-406a-bdf3-8ba1f1be23f2}" ma:internalName="TaxCatchAll" ma:showField="CatchAllData" ma:web="d3edfee5-c738-40ce-954d-ccc6c35538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3edfee5-c738-40ce-954d-ccc6c3553808" xsi:nil="true"/>
    <lcf76f155ced4ddcb4097134ff3c332f xmlns="8ea2f3c7-c116-4f99-9f2b-046c4dd523a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64C9BD0-2EE4-4E00-B2E8-2E75C39764B8}">
  <ds:schemaRefs>
    <ds:schemaRef ds:uri="8ea2f3c7-c116-4f99-9f2b-046c4dd523a5"/>
    <ds:schemaRef ds:uri="d3edfee5-c738-40ce-954d-ccc6c355380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4b8daba7-7726-4c34-9cdd-54c5aec2096d"/>
    <ds:schemaRef ds:uri="8ea2f3c7-c116-4f99-9f2b-046c4dd523a5"/>
    <ds:schemaRef ds:uri="a8a70cf7-9110-44f4-b9e3-de58eb84488c"/>
    <ds:schemaRef ds:uri="d3edfee5-c738-40ce-954d-ccc6c355380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AI Tour 16:9 Template Light</Template>
  <Application>Microsoft Office PowerPoint</Application>
  <PresentationFormat>Widescreen</PresentationFormat>
  <Slides>21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Microsoft AI Tour 16:9 Template Dark</vt:lpstr>
      <vt:lpstr>Opening Keynote</vt:lpstr>
      <vt:lpstr>PowerPoint Presentation</vt:lpstr>
      <vt:lpstr>PowerPoint Presentation</vt:lpstr>
      <vt:lpstr>Team</vt:lpstr>
      <vt:lpstr>PowerPoint Presentation</vt:lpstr>
      <vt:lpstr>Venue</vt:lpstr>
      <vt:lpstr>PowerPoint Presentation</vt:lpstr>
      <vt:lpstr>Schedule</vt:lpstr>
      <vt:lpstr>PowerPoint Presentation</vt:lpstr>
      <vt:lpstr>Information</vt:lpstr>
      <vt:lpstr>PowerPoint Presentation</vt:lpstr>
      <vt:lpstr>Raffle</vt:lpstr>
      <vt:lpstr>Raffle</vt:lpstr>
      <vt:lpstr>PowerPoint Presentation</vt:lpstr>
      <vt:lpstr>Digital badge</vt:lpstr>
      <vt:lpstr>Digital badge</vt:lpstr>
      <vt:lpstr>PowerPoint Presentation</vt:lpstr>
      <vt:lpstr>PowerPoint Presentation</vt:lpstr>
      <vt:lpstr>Feedback</vt:lpstr>
      <vt:lpstr>PowerPoint Presentation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AI Tour</dc:title>
  <dc:subject>Microsoft AI Tour</dc:subject>
  <dc:creator>Henk Boelman</dc:creator>
  <cp:keywords>Microsoft AI Tour</cp:keywords>
  <dc:description/>
  <cp:revision>2</cp:revision>
  <cp:lastPrinted>2023-02-15T20:48:24Z</cp:lastPrinted>
  <dcterms:created xsi:type="dcterms:W3CDTF">2024-07-16T12:54:39Z</dcterms:created>
  <dcterms:modified xsi:type="dcterms:W3CDTF">2025-03-18T15:52:19Z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0x010100819CF0AF175EFE41AD7B37A1BAD40794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Metadata">
    <vt:lpwstr/>
  </property>
  <property fmtid="{D5CDD505-2E9C-101B-9397-08002B2CF9AE}" pid="18" name="MediaServiceImageTags">
    <vt:lpwstr/>
  </property>
  <property fmtid="{D5CDD505-2E9C-101B-9397-08002B2CF9AE}" pid="19" name="MSIP_Label_defa4170-0d19-0005-0004-bc88714345d2_Enabled">
    <vt:lpwstr>true</vt:lpwstr>
  </property>
  <property fmtid="{D5CDD505-2E9C-101B-9397-08002B2CF9AE}" pid="20" name="MSIP_Label_defa4170-0d19-0005-0004-bc88714345d2_SetDate">
    <vt:lpwstr>2024-11-28T14:29:31Z</vt:lpwstr>
  </property>
  <property fmtid="{D5CDD505-2E9C-101B-9397-08002B2CF9AE}" pid="21" name="MSIP_Label_defa4170-0d19-0005-0004-bc88714345d2_Method">
    <vt:lpwstr>Standard</vt:lpwstr>
  </property>
  <property fmtid="{D5CDD505-2E9C-101B-9397-08002B2CF9AE}" pid="22" name="MSIP_Label_defa4170-0d19-0005-0004-bc88714345d2_Name">
    <vt:lpwstr>defa4170-0d19-0005-0004-bc88714345d2</vt:lpwstr>
  </property>
  <property fmtid="{D5CDD505-2E9C-101B-9397-08002B2CF9AE}" pid="23" name="MSIP_Label_defa4170-0d19-0005-0004-bc88714345d2_SiteId">
    <vt:lpwstr>7ebcf57d-059a-4d89-82dc-a01ce81251c2</vt:lpwstr>
  </property>
  <property fmtid="{D5CDD505-2E9C-101B-9397-08002B2CF9AE}" pid="24" name="MSIP_Label_defa4170-0d19-0005-0004-bc88714345d2_ActionId">
    <vt:lpwstr>a4f4ba3b-7aeb-496a-907e-b70d57c104d9</vt:lpwstr>
  </property>
  <property fmtid="{D5CDD505-2E9C-101B-9397-08002B2CF9AE}" pid="25" name="MSIP_Label_defa4170-0d19-0005-0004-bc88714345d2_ContentBits">
    <vt:lpwstr>0</vt:lpwstr>
  </property>
</Properties>
</file>